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4" r:id="rId1"/>
    <p:sldMasterId id="2147484770" r:id="rId2"/>
  </p:sldMasterIdLst>
  <p:notesMasterIdLst>
    <p:notesMasterId r:id="rId10"/>
  </p:notesMasterIdLst>
  <p:handoutMasterIdLst>
    <p:handoutMasterId r:id="rId11"/>
  </p:handoutMasterIdLst>
  <p:sldIdLst>
    <p:sldId id="1278" r:id="rId3"/>
    <p:sldId id="780" r:id="rId4"/>
    <p:sldId id="1279" r:id="rId5"/>
    <p:sldId id="784" r:id="rId6"/>
    <p:sldId id="785" r:id="rId7"/>
    <p:sldId id="788" r:id="rId8"/>
    <p:sldId id="1280" r:id="rId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A7094-F400-4B88-866B-7DF1C6B72109}" v="92" dt="2021-04-01T16:34:58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55" y="-12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Jones" userId="40023a12-4b60-4b5b-b57f-4815ef4a0af7" providerId="ADAL" clId="{08CA7094-F400-4B88-866B-7DF1C6B72109}"/>
    <pc:docChg chg="undo custSel addSld delSld modSld delMainMaster">
      <pc:chgData name="Katherine Jones" userId="40023a12-4b60-4b5b-b57f-4815ef4a0af7" providerId="ADAL" clId="{08CA7094-F400-4B88-866B-7DF1C6B72109}" dt="2021-04-01T16:34:58.170" v="857"/>
      <pc:docMkLst>
        <pc:docMk/>
      </pc:docMkLst>
      <pc:sldChg chg="addSp delSp modSp mod">
        <pc:chgData name="Katherine Jones" userId="40023a12-4b60-4b5b-b57f-4815ef4a0af7" providerId="ADAL" clId="{08CA7094-F400-4B88-866B-7DF1C6B72109}" dt="2021-04-01T16:34:03.955" v="854" actId="1076"/>
        <pc:sldMkLst>
          <pc:docMk/>
          <pc:sldMk cId="0" sldId="780"/>
        </pc:sldMkLst>
        <pc:spChg chg="del">
          <ac:chgData name="Katherine Jones" userId="40023a12-4b60-4b5b-b57f-4815ef4a0af7" providerId="ADAL" clId="{08CA7094-F400-4B88-866B-7DF1C6B72109}" dt="2021-04-01T16:28:51.744" v="813" actId="478"/>
          <ac:spMkLst>
            <pc:docMk/>
            <pc:sldMk cId="0" sldId="780"/>
            <ac:spMk id="43012" creationId="{C5A6CAFF-AA64-4011-A128-FB4251A68C35}"/>
          </ac:spMkLst>
        </pc:spChg>
        <pc:spChg chg="del">
          <ac:chgData name="Katherine Jones" userId="40023a12-4b60-4b5b-b57f-4815ef4a0af7" providerId="ADAL" clId="{08CA7094-F400-4B88-866B-7DF1C6B72109}" dt="2021-04-01T16:28:49.772" v="811" actId="478"/>
          <ac:spMkLst>
            <pc:docMk/>
            <pc:sldMk cId="0" sldId="780"/>
            <ac:spMk id="43013" creationId="{20B122D3-C1BE-4EFB-8722-1C1A5FE1C4E7}"/>
          </ac:spMkLst>
        </pc:spChg>
        <pc:spChg chg="del">
          <ac:chgData name="Katherine Jones" userId="40023a12-4b60-4b5b-b57f-4815ef4a0af7" providerId="ADAL" clId="{08CA7094-F400-4B88-866B-7DF1C6B72109}" dt="2021-04-01T16:28:50.308" v="812" actId="478"/>
          <ac:spMkLst>
            <pc:docMk/>
            <pc:sldMk cId="0" sldId="780"/>
            <ac:spMk id="43014" creationId="{8DE3629E-E889-4562-B146-186A78B0C0FF}"/>
          </ac:spMkLst>
        </pc:spChg>
        <pc:spChg chg="del">
          <ac:chgData name="Katherine Jones" userId="40023a12-4b60-4b5b-b57f-4815ef4a0af7" providerId="ADAL" clId="{08CA7094-F400-4B88-866B-7DF1C6B72109}" dt="2021-04-01T16:33:46.896" v="847" actId="478"/>
          <ac:spMkLst>
            <pc:docMk/>
            <pc:sldMk cId="0" sldId="780"/>
            <ac:spMk id="43015" creationId="{8C85A3B6-7057-4D4A-9901-1DAA82AAAA0A}"/>
          </ac:spMkLst>
        </pc:spChg>
        <pc:picChg chg="add del mod">
          <ac:chgData name="Katherine Jones" userId="40023a12-4b60-4b5b-b57f-4815ef4a0af7" providerId="ADAL" clId="{08CA7094-F400-4B88-866B-7DF1C6B72109}" dt="2021-04-01T16:33:45.173" v="846" actId="1076"/>
          <ac:picMkLst>
            <pc:docMk/>
            <pc:sldMk cId="0" sldId="780"/>
            <ac:picMk id="1026" creationId="{840386F0-B908-411A-AE9A-3C69B6BB2CB0}"/>
          </ac:picMkLst>
        </pc:picChg>
        <pc:picChg chg="add mod">
          <ac:chgData name="Katherine Jones" userId="40023a12-4b60-4b5b-b57f-4815ef4a0af7" providerId="ADAL" clId="{08CA7094-F400-4B88-866B-7DF1C6B72109}" dt="2021-04-01T16:34:03.955" v="854" actId="1076"/>
          <ac:picMkLst>
            <pc:docMk/>
            <pc:sldMk cId="0" sldId="780"/>
            <ac:picMk id="1028" creationId="{6CCB4327-EE4B-44AE-8BB8-A0931167373E}"/>
          </ac:picMkLst>
        </pc:picChg>
        <pc:picChg chg="add del">
          <ac:chgData name="Katherine Jones" userId="40023a12-4b60-4b5b-b57f-4815ef4a0af7" providerId="ADAL" clId="{08CA7094-F400-4B88-866B-7DF1C6B72109}" dt="2021-04-01T16:28:46.528" v="810" actId="478"/>
          <ac:picMkLst>
            <pc:docMk/>
            <pc:sldMk cId="0" sldId="780"/>
            <ac:picMk id="61442" creationId="{DCC586EC-42A2-4A1F-AD62-2545BBB7E6E9}"/>
          </ac:picMkLst>
        </pc:picChg>
        <pc:picChg chg="del">
          <ac:chgData name="Katherine Jones" userId="40023a12-4b60-4b5b-b57f-4815ef4a0af7" providerId="ADAL" clId="{08CA7094-F400-4B88-866B-7DF1C6B72109}" dt="2021-04-01T16:28:45.817" v="809" actId="478"/>
          <ac:picMkLst>
            <pc:docMk/>
            <pc:sldMk cId="0" sldId="780"/>
            <ac:picMk id="61443" creationId="{45B95D5D-EA7B-405F-9426-854315A7C47B}"/>
          </ac:picMkLst>
        </pc:picChg>
      </pc:sldChg>
      <pc:sldChg chg="del">
        <pc:chgData name="Katherine Jones" userId="40023a12-4b60-4b5b-b57f-4815ef4a0af7" providerId="ADAL" clId="{08CA7094-F400-4B88-866B-7DF1C6B72109}" dt="2021-04-01T16:09:54.342" v="273" actId="47"/>
        <pc:sldMkLst>
          <pc:docMk/>
          <pc:sldMk cId="0" sldId="781"/>
        </pc:sldMkLst>
      </pc:sldChg>
      <pc:sldChg chg="addSp delSp modSp del mod">
        <pc:chgData name="Katherine Jones" userId="40023a12-4b60-4b5b-b57f-4815ef4a0af7" providerId="ADAL" clId="{08CA7094-F400-4B88-866B-7DF1C6B72109}" dt="2021-04-01T16:12:37.608" v="284" actId="47"/>
        <pc:sldMkLst>
          <pc:docMk/>
          <pc:sldMk cId="0" sldId="782"/>
        </pc:sldMkLst>
        <pc:spChg chg="add mod">
          <ac:chgData name="Katherine Jones" userId="40023a12-4b60-4b5b-b57f-4815ef4a0af7" providerId="ADAL" clId="{08CA7094-F400-4B88-866B-7DF1C6B72109}" dt="2021-04-01T16:11:55.094" v="276" actId="478"/>
          <ac:spMkLst>
            <pc:docMk/>
            <pc:sldMk cId="0" sldId="782"/>
            <ac:spMk id="3" creationId="{A83E8970-9759-4FE7-92DF-FFAD3F7621D9}"/>
          </ac:spMkLst>
        </pc:spChg>
        <pc:spChg chg="del">
          <ac:chgData name="Katherine Jones" userId="40023a12-4b60-4b5b-b57f-4815ef4a0af7" providerId="ADAL" clId="{08CA7094-F400-4B88-866B-7DF1C6B72109}" dt="2021-04-01T16:11:55.094" v="276" actId="478"/>
          <ac:spMkLst>
            <pc:docMk/>
            <pc:sldMk cId="0" sldId="782"/>
            <ac:spMk id="65538" creationId="{6C88D5D1-AA22-4B7F-BA0F-38F573EAFFBC}"/>
          </ac:spMkLst>
        </pc:spChg>
        <pc:picChg chg="add del">
          <ac:chgData name="Katherine Jones" userId="40023a12-4b60-4b5b-b57f-4815ef4a0af7" providerId="ADAL" clId="{08CA7094-F400-4B88-866B-7DF1C6B72109}" dt="2021-04-01T16:12:18.785" v="282" actId="21"/>
          <ac:picMkLst>
            <pc:docMk/>
            <pc:sldMk cId="0" sldId="782"/>
            <ac:picMk id="2" creationId="{C1D873CB-4D18-4E25-B19C-0CC827A00DE4}"/>
          </ac:picMkLst>
        </pc:picChg>
        <pc:picChg chg="mod">
          <ac:chgData name="Katherine Jones" userId="40023a12-4b60-4b5b-b57f-4815ef4a0af7" providerId="ADAL" clId="{08CA7094-F400-4B88-866B-7DF1C6B72109}" dt="2021-04-01T16:10:56.303" v="274" actId="1076"/>
          <ac:picMkLst>
            <pc:docMk/>
            <pc:sldMk cId="0" sldId="782"/>
            <ac:picMk id="65540" creationId="{85F1328A-C7BD-4B48-9AF6-4825FA5A47C3}"/>
          </ac:picMkLst>
        </pc:picChg>
      </pc:sldChg>
      <pc:sldChg chg="add del">
        <pc:chgData name="Katherine Jones" userId="40023a12-4b60-4b5b-b57f-4815ef4a0af7" providerId="ADAL" clId="{08CA7094-F400-4B88-866B-7DF1C6B72109}" dt="2021-04-01T16:19:42.007" v="492" actId="47"/>
        <pc:sldMkLst>
          <pc:docMk/>
          <pc:sldMk cId="0" sldId="783"/>
        </pc:sldMkLst>
      </pc:sldChg>
      <pc:sldChg chg="add del">
        <pc:chgData name="Katherine Jones" userId="40023a12-4b60-4b5b-b57f-4815ef4a0af7" providerId="ADAL" clId="{08CA7094-F400-4B88-866B-7DF1C6B72109}" dt="2021-04-01T16:15:34.833" v="292" actId="47"/>
        <pc:sldMkLst>
          <pc:docMk/>
          <pc:sldMk cId="0" sldId="784"/>
        </pc:sldMkLst>
      </pc:sldChg>
      <pc:sldChg chg="addSp delSp modSp add del mod">
        <pc:chgData name="Katherine Jones" userId="40023a12-4b60-4b5b-b57f-4815ef4a0af7" providerId="ADAL" clId="{08CA7094-F400-4B88-866B-7DF1C6B72109}" dt="2021-04-01T16:33:01.010" v="845" actId="1076"/>
        <pc:sldMkLst>
          <pc:docMk/>
          <pc:sldMk cId="0" sldId="785"/>
        </pc:sldMkLst>
        <pc:spChg chg="mod">
          <ac:chgData name="Katherine Jones" userId="40023a12-4b60-4b5b-b57f-4815ef4a0af7" providerId="ADAL" clId="{08CA7094-F400-4B88-866B-7DF1C6B72109}" dt="2021-04-01T16:17:39.957" v="461" actId="1076"/>
          <ac:spMkLst>
            <pc:docMk/>
            <pc:sldMk cId="0" sldId="785"/>
            <ac:spMk id="71682" creationId="{34EB3317-BD17-4F27-840A-626DD31C13E4}"/>
          </ac:spMkLst>
        </pc:spChg>
        <pc:spChg chg="mod">
          <ac:chgData name="Katherine Jones" userId="40023a12-4b60-4b5b-b57f-4815ef4a0af7" providerId="ADAL" clId="{08CA7094-F400-4B88-866B-7DF1C6B72109}" dt="2021-04-01T16:32:33.421" v="835" actId="1076"/>
          <ac:spMkLst>
            <pc:docMk/>
            <pc:sldMk cId="0" sldId="785"/>
            <ac:spMk id="71683" creationId="{943F175C-3F37-4E99-992F-48FE17263B97}"/>
          </ac:spMkLst>
        </pc:spChg>
        <pc:picChg chg="add mod">
          <ac:chgData name="Katherine Jones" userId="40023a12-4b60-4b5b-b57f-4815ef4a0af7" providerId="ADAL" clId="{08CA7094-F400-4B88-866B-7DF1C6B72109}" dt="2021-04-01T16:32:44.881" v="840" actId="1076"/>
          <ac:picMkLst>
            <pc:docMk/>
            <pc:sldMk cId="0" sldId="785"/>
            <ac:picMk id="5" creationId="{0D5C6D50-73CB-4280-AC18-ED3D03802F17}"/>
          </ac:picMkLst>
        </pc:picChg>
        <pc:picChg chg="add mod">
          <ac:chgData name="Katherine Jones" userId="40023a12-4b60-4b5b-b57f-4815ef4a0af7" providerId="ADAL" clId="{08CA7094-F400-4B88-866B-7DF1C6B72109}" dt="2021-04-01T16:32:49.682" v="841" actId="1076"/>
          <ac:picMkLst>
            <pc:docMk/>
            <pc:sldMk cId="0" sldId="785"/>
            <ac:picMk id="6" creationId="{32504FBB-194E-4CE7-8FF9-ED9FF94F8405}"/>
          </ac:picMkLst>
        </pc:picChg>
        <pc:picChg chg="add mod">
          <ac:chgData name="Katherine Jones" userId="40023a12-4b60-4b5b-b57f-4815ef4a0af7" providerId="ADAL" clId="{08CA7094-F400-4B88-866B-7DF1C6B72109}" dt="2021-04-01T16:32:36.938" v="837" actId="14100"/>
          <ac:picMkLst>
            <pc:docMk/>
            <pc:sldMk cId="0" sldId="785"/>
            <ac:picMk id="7" creationId="{0C874257-F51F-4075-9686-81415B7C7676}"/>
          </ac:picMkLst>
        </pc:picChg>
        <pc:picChg chg="add mod">
          <ac:chgData name="Katherine Jones" userId="40023a12-4b60-4b5b-b57f-4815ef4a0af7" providerId="ADAL" clId="{08CA7094-F400-4B88-866B-7DF1C6B72109}" dt="2021-04-01T16:33:01.010" v="845" actId="1076"/>
          <ac:picMkLst>
            <pc:docMk/>
            <pc:sldMk cId="0" sldId="785"/>
            <ac:picMk id="8" creationId="{58552863-5641-4BBA-8E13-B60B7E37676A}"/>
          </ac:picMkLst>
        </pc:picChg>
        <pc:picChg chg="del mod">
          <ac:chgData name="Katherine Jones" userId="40023a12-4b60-4b5b-b57f-4815ef4a0af7" providerId="ADAL" clId="{08CA7094-F400-4B88-866B-7DF1C6B72109}" dt="2021-04-01T16:19:06.360" v="483" actId="478"/>
          <ac:picMkLst>
            <pc:docMk/>
            <pc:sldMk cId="0" sldId="785"/>
            <ac:picMk id="71684" creationId="{50F320C8-C626-49B9-A859-A1968D879C73}"/>
          </ac:picMkLst>
        </pc:picChg>
      </pc:sldChg>
      <pc:sldChg chg="del">
        <pc:chgData name="Katherine Jones" userId="40023a12-4b60-4b5b-b57f-4815ef4a0af7" providerId="ADAL" clId="{08CA7094-F400-4B88-866B-7DF1C6B72109}" dt="2021-04-01T16:08:56.881" v="240" actId="47"/>
        <pc:sldMkLst>
          <pc:docMk/>
          <pc:sldMk cId="0" sldId="786"/>
        </pc:sldMkLst>
      </pc:sldChg>
      <pc:sldChg chg="modSp add del mod">
        <pc:chgData name="Katherine Jones" userId="40023a12-4b60-4b5b-b57f-4815ef4a0af7" providerId="ADAL" clId="{08CA7094-F400-4B88-866B-7DF1C6B72109}" dt="2021-04-01T16:16:52.814" v="406" actId="6549"/>
        <pc:sldMkLst>
          <pc:docMk/>
          <pc:sldMk cId="0" sldId="788"/>
        </pc:sldMkLst>
        <pc:spChg chg="mod">
          <ac:chgData name="Katherine Jones" userId="40023a12-4b60-4b5b-b57f-4815ef4a0af7" providerId="ADAL" clId="{08CA7094-F400-4B88-866B-7DF1C6B72109}" dt="2021-04-01T16:16:52.814" v="406" actId="6549"/>
          <ac:spMkLst>
            <pc:docMk/>
            <pc:sldMk cId="0" sldId="788"/>
            <ac:spMk id="66563" creationId="{9F15C65D-2D59-4413-BDF8-EC5A1DBEF8BF}"/>
          </ac:spMkLst>
        </pc:spChg>
        <pc:spChg chg="mod">
          <ac:chgData name="Katherine Jones" userId="40023a12-4b60-4b5b-b57f-4815ef4a0af7" providerId="ADAL" clId="{08CA7094-F400-4B88-866B-7DF1C6B72109}" dt="2021-04-01T16:16:46.749" v="405" actId="20577"/>
          <ac:spMkLst>
            <pc:docMk/>
            <pc:sldMk cId="0" sldId="788"/>
            <ac:spMk id="75778" creationId="{E5DCDCF8-C295-4CE3-9500-9C2384517E51}"/>
          </ac:spMkLst>
        </pc:spChg>
      </pc:sldChg>
      <pc:sldChg chg="add del">
        <pc:chgData name="Katherine Jones" userId="40023a12-4b60-4b5b-b57f-4815ef4a0af7" providerId="ADAL" clId="{08CA7094-F400-4B88-866B-7DF1C6B72109}" dt="2021-04-01T16:15:39.447" v="293" actId="47"/>
        <pc:sldMkLst>
          <pc:docMk/>
          <pc:sldMk cId="0" sldId="789"/>
        </pc:sldMkLst>
      </pc:sldChg>
      <pc:sldChg chg="modSp add del">
        <pc:chgData name="Katherine Jones" userId="40023a12-4b60-4b5b-b57f-4815ef4a0af7" providerId="ADAL" clId="{08CA7094-F400-4B88-866B-7DF1C6B72109}" dt="2021-04-01T16:19:55.083" v="493" actId="47"/>
        <pc:sldMkLst>
          <pc:docMk/>
          <pc:sldMk cId="0" sldId="790"/>
        </pc:sldMkLst>
        <pc:picChg chg="mod">
          <ac:chgData name="Katherine Jones" userId="40023a12-4b60-4b5b-b57f-4815ef4a0af7" providerId="ADAL" clId="{08CA7094-F400-4B88-866B-7DF1C6B72109}" dt="2021-04-01T16:16:06.617" v="298" actId="732"/>
          <ac:picMkLst>
            <pc:docMk/>
            <pc:sldMk cId="0" sldId="790"/>
            <ac:picMk id="79875" creationId="{A0847777-B560-4F3F-BA6E-9BC5665E7365}"/>
          </ac:picMkLst>
        </pc:picChg>
        <pc:picChg chg="mod">
          <ac:chgData name="Katherine Jones" userId="40023a12-4b60-4b5b-b57f-4815ef4a0af7" providerId="ADAL" clId="{08CA7094-F400-4B88-866B-7DF1C6B72109}" dt="2021-04-01T16:16:01.155" v="297" actId="1076"/>
          <ac:picMkLst>
            <pc:docMk/>
            <pc:sldMk cId="0" sldId="790"/>
            <ac:picMk id="79876" creationId="{74187155-206F-49D9-A2A2-08B7929E96FB}"/>
          </ac:picMkLst>
        </pc:picChg>
      </pc:sldChg>
      <pc:sldChg chg="del">
        <pc:chgData name="Katherine Jones" userId="40023a12-4b60-4b5b-b57f-4815ef4a0af7" providerId="ADAL" clId="{08CA7094-F400-4B88-866B-7DF1C6B72109}" dt="2021-04-01T16:18:39.128" v="480" actId="47"/>
        <pc:sldMkLst>
          <pc:docMk/>
          <pc:sldMk cId="0" sldId="791"/>
        </pc:sldMkLst>
      </pc:sldChg>
      <pc:sldChg chg="del">
        <pc:chgData name="Katherine Jones" userId="40023a12-4b60-4b5b-b57f-4815ef4a0af7" providerId="ADAL" clId="{08CA7094-F400-4B88-866B-7DF1C6B72109}" dt="2021-04-01T16:15:41.144" v="294" actId="47"/>
        <pc:sldMkLst>
          <pc:docMk/>
          <pc:sldMk cId="3896394202" sldId="1271"/>
        </pc:sldMkLst>
      </pc:sldChg>
      <pc:sldChg chg="addSp delSp modSp mod">
        <pc:chgData name="Katherine Jones" userId="40023a12-4b60-4b5b-b57f-4815ef4a0af7" providerId="ADAL" clId="{08CA7094-F400-4B88-866B-7DF1C6B72109}" dt="2021-04-01T16:20:18.712" v="496" actId="1076"/>
        <pc:sldMkLst>
          <pc:docMk/>
          <pc:sldMk cId="679690461" sldId="1278"/>
        </pc:sldMkLst>
        <pc:spChg chg="mod">
          <ac:chgData name="Katherine Jones" userId="40023a12-4b60-4b5b-b57f-4815ef4a0af7" providerId="ADAL" clId="{08CA7094-F400-4B88-866B-7DF1C6B72109}" dt="2021-04-01T16:04:10.959" v="53" actId="20577"/>
          <ac:spMkLst>
            <pc:docMk/>
            <pc:sldMk cId="679690461" sldId="1278"/>
            <ac:spMk id="6" creationId="{7346B6DA-E222-4841-83B9-459B20B68AAC}"/>
          </ac:spMkLst>
        </pc:spChg>
        <pc:spChg chg="mod">
          <ac:chgData name="Katherine Jones" userId="40023a12-4b60-4b5b-b57f-4815ef4a0af7" providerId="ADAL" clId="{08CA7094-F400-4B88-866B-7DF1C6B72109}" dt="2021-04-01T16:14:37.979" v="287" actId="1076"/>
          <ac:spMkLst>
            <pc:docMk/>
            <pc:sldMk cId="679690461" sldId="1278"/>
            <ac:spMk id="12291" creationId="{F2E83EF3-3E18-48A2-AE04-5B834D41B346}"/>
          </ac:spMkLst>
        </pc:spChg>
        <pc:picChg chg="add mod">
          <ac:chgData name="Katherine Jones" userId="40023a12-4b60-4b5b-b57f-4815ef4a0af7" providerId="ADAL" clId="{08CA7094-F400-4B88-866B-7DF1C6B72109}" dt="2021-04-01T16:07:12.379" v="179" actId="1076"/>
          <ac:picMkLst>
            <pc:docMk/>
            <pc:sldMk cId="679690461" sldId="1278"/>
            <ac:picMk id="3" creationId="{9B189A6D-C0DE-4E18-BD05-5CCCE897B03B}"/>
          </ac:picMkLst>
        </pc:picChg>
        <pc:picChg chg="add mod">
          <ac:chgData name="Katherine Jones" userId="40023a12-4b60-4b5b-b57f-4815ef4a0af7" providerId="ADAL" clId="{08CA7094-F400-4B88-866B-7DF1C6B72109}" dt="2021-04-01T16:07:10.296" v="178" actId="1076"/>
          <ac:picMkLst>
            <pc:docMk/>
            <pc:sldMk cId="679690461" sldId="1278"/>
            <ac:picMk id="7" creationId="{8D7F9A21-7026-4F2A-9E16-614011755D9A}"/>
          </ac:picMkLst>
        </pc:picChg>
        <pc:picChg chg="add mod">
          <ac:chgData name="Katherine Jones" userId="40023a12-4b60-4b5b-b57f-4815ef4a0af7" providerId="ADAL" clId="{08CA7094-F400-4B88-866B-7DF1C6B72109}" dt="2021-04-01T16:14:43.198" v="290" actId="1076"/>
          <ac:picMkLst>
            <pc:docMk/>
            <pc:sldMk cId="679690461" sldId="1278"/>
            <ac:picMk id="1026" creationId="{157964B6-A108-46A3-9F2E-AA2DFB675B26}"/>
          </ac:picMkLst>
        </pc:picChg>
        <pc:picChg chg="add mod">
          <ac:chgData name="Katherine Jones" userId="40023a12-4b60-4b5b-b57f-4815ef4a0af7" providerId="ADAL" clId="{08CA7094-F400-4B88-866B-7DF1C6B72109}" dt="2021-04-01T16:20:18.712" v="496" actId="1076"/>
          <ac:picMkLst>
            <pc:docMk/>
            <pc:sldMk cId="679690461" sldId="1278"/>
            <ac:picMk id="1028" creationId="{68630CEE-FA81-4A58-ACC5-3F537F3F799E}"/>
          </ac:picMkLst>
        </pc:picChg>
        <pc:picChg chg="del">
          <ac:chgData name="Katherine Jones" userId="40023a12-4b60-4b5b-b57f-4815ef4a0af7" providerId="ADAL" clId="{08CA7094-F400-4B88-866B-7DF1C6B72109}" dt="2021-04-01T16:05:32.535" v="163" actId="478"/>
          <ac:picMkLst>
            <pc:docMk/>
            <pc:sldMk cId="679690461" sldId="1278"/>
            <ac:picMk id="5122" creationId="{2BDDBC2C-C4A4-4C4B-A584-2F56A225563E}"/>
          </ac:picMkLst>
        </pc:picChg>
        <pc:picChg chg="mod">
          <ac:chgData name="Katherine Jones" userId="40023a12-4b60-4b5b-b57f-4815ef4a0af7" providerId="ADAL" clId="{08CA7094-F400-4B88-866B-7DF1C6B72109}" dt="2021-04-01T16:07:00.233" v="174" actId="1076"/>
          <ac:picMkLst>
            <pc:docMk/>
            <pc:sldMk cId="679690461" sldId="1278"/>
            <ac:picMk id="12292" creationId="{BC00E7CF-CA01-4946-94E8-ECA17F1CB148}"/>
          </ac:picMkLst>
        </pc:picChg>
      </pc:sldChg>
      <pc:sldChg chg="addSp modSp new add del setBg">
        <pc:chgData name="Katherine Jones" userId="40023a12-4b60-4b5b-b57f-4815ef4a0af7" providerId="ADAL" clId="{08CA7094-F400-4B88-866B-7DF1C6B72109}" dt="2021-04-01T16:15:34.833" v="292" actId="47"/>
        <pc:sldMkLst>
          <pc:docMk/>
          <pc:sldMk cId="751268268" sldId="1279"/>
        </pc:sldMkLst>
        <pc:picChg chg="add mod">
          <ac:chgData name="Katherine Jones" userId="40023a12-4b60-4b5b-b57f-4815ef4a0af7" providerId="ADAL" clId="{08CA7094-F400-4B88-866B-7DF1C6B72109}" dt="2021-04-01T16:12:21.253" v="283"/>
          <ac:picMkLst>
            <pc:docMk/>
            <pc:sldMk cId="751268268" sldId="1279"/>
            <ac:picMk id="2" creationId="{1AB303AD-7541-4B93-A063-9C39F1FC0F78}"/>
          </ac:picMkLst>
        </pc:picChg>
      </pc:sldChg>
      <pc:sldChg chg="modSp new mod setBg">
        <pc:chgData name="Katherine Jones" userId="40023a12-4b60-4b5b-b57f-4815ef4a0af7" providerId="ADAL" clId="{08CA7094-F400-4B88-866B-7DF1C6B72109}" dt="2021-04-01T16:34:58.170" v="857"/>
        <pc:sldMkLst>
          <pc:docMk/>
          <pc:sldMk cId="1915074875" sldId="1280"/>
        </pc:sldMkLst>
        <pc:spChg chg="mod">
          <ac:chgData name="Katherine Jones" userId="40023a12-4b60-4b5b-b57f-4815ef4a0af7" providerId="ADAL" clId="{08CA7094-F400-4B88-866B-7DF1C6B72109}" dt="2021-04-01T16:21:17.276" v="519" actId="20577"/>
          <ac:spMkLst>
            <pc:docMk/>
            <pc:sldMk cId="1915074875" sldId="1280"/>
            <ac:spMk id="2" creationId="{D69A75FC-2D11-4B28-BDF9-BFC19F88710D}"/>
          </ac:spMkLst>
        </pc:spChg>
        <pc:spChg chg="mod">
          <ac:chgData name="Katherine Jones" userId="40023a12-4b60-4b5b-b57f-4815ef4a0af7" providerId="ADAL" clId="{08CA7094-F400-4B88-866B-7DF1C6B72109}" dt="2021-04-01T16:22:20.077" v="805" actId="20577"/>
          <ac:spMkLst>
            <pc:docMk/>
            <pc:sldMk cId="1915074875" sldId="1280"/>
            <ac:spMk id="3" creationId="{6262FB5A-A800-4F93-ACB6-DA1A6120C1F1}"/>
          </ac:spMkLst>
        </pc:spChg>
      </pc:sldChg>
      <pc:sldChg chg="addSp delSp modSp new del">
        <pc:chgData name="Katherine Jones" userId="40023a12-4b60-4b5b-b57f-4815ef4a0af7" providerId="ADAL" clId="{08CA7094-F400-4B88-866B-7DF1C6B72109}" dt="2021-04-01T16:34:34.800" v="855" actId="47"/>
        <pc:sldMkLst>
          <pc:docMk/>
          <pc:sldMk cId="697121553" sldId="1281"/>
        </pc:sldMkLst>
        <pc:spChg chg="del">
          <ac:chgData name="Katherine Jones" userId="40023a12-4b60-4b5b-b57f-4815ef4a0af7" providerId="ADAL" clId="{08CA7094-F400-4B88-866B-7DF1C6B72109}" dt="2021-04-01T16:30:47.120" v="820" actId="478"/>
          <ac:spMkLst>
            <pc:docMk/>
            <pc:sldMk cId="697121553" sldId="1281"/>
            <ac:spMk id="2" creationId="{08A2DED4-59E0-4ECF-A0F5-115EE9AECC19}"/>
          </ac:spMkLst>
        </pc:spChg>
        <pc:spChg chg="del">
          <ac:chgData name="Katherine Jones" userId="40023a12-4b60-4b5b-b57f-4815ef4a0af7" providerId="ADAL" clId="{08CA7094-F400-4B88-866B-7DF1C6B72109}" dt="2021-04-01T16:30:45.599" v="819" actId="478"/>
          <ac:spMkLst>
            <pc:docMk/>
            <pc:sldMk cId="697121553" sldId="1281"/>
            <ac:spMk id="3" creationId="{47C814F0-E520-4C71-9BE3-AA1C2F0ADD61}"/>
          </ac:spMkLst>
        </pc:spChg>
        <pc:picChg chg="add del mod">
          <ac:chgData name="Katherine Jones" userId="40023a12-4b60-4b5b-b57f-4815ef4a0af7" providerId="ADAL" clId="{08CA7094-F400-4B88-866B-7DF1C6B72109}" dt="2021-04-01T16:31:49.695" v="825" actId="21"/>
          <ac:picMkLst>
            <pc:docMk/>
            <pc:sldMk cId="697121553" sldId="1281"/>
            <ac:picMk id="2050" creationId="{CFCFFE62-A11F-41E7-971F-D0EA088450F2}"/>
          </ac:picMkLst>
        </pc:picChg>
        <pc:picChg chg="add del mod">
          <ac:chgData name="Katherine Jones" userId="40023a12-4b60-4b5b-b57f-4815ef4a0af7" providerId="ADAL" clId="{08CA7094-F400-4B88-866B-7DF1C6B72109}" dt="2021-04-01T16:32:53.350" v="842" actId="21"/>
          <ac:picMkLst>
            <pc:docMk/>
            <pc:sldMk cId="697121553" sldId="1281"/>
            <ac:picMk id="2052" creationId="{3D718A24-3CE3-4A55-8CAD-7DD32EC0639A}"/>
          </ac:picMkLst>
        </pc:picChg>
      </pc:sldChg>
      <pc:sldMasterChg chg="del delSldLayout">
        <pc:chgData name="Katherine Jones" userId="40023a12-4b60-4b5b-b57f-4815ef4a0af7" providerId="ADAL" clId="{08CA7094-F400-4B88-866B-7DF1C6B72109}" dt="2021-04-01T16:15:41.144" v="294" actId="47"/>
        <pc:sldMasterMkLst>
          <pc:docMk/>
          <pc:sldMasterMk cId="3046501145" sldId="2147484710"/>
        </pc:sldMasterMkLst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1725694904" sldId="2147484711"/>
          </pc:sldLayoutMkLst>
        </pc:sldLayoutChg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106629539" sldId="2147484712"/>
          </pc:sldLayoutMkLst>
        </pc:sldLayoutChg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2045159686" sldId="2147484713"/>
          </pc:sldLayoutMkLst>
        </pc:sldLayoutChg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3269872751" sldId="2147484714"/>
          </pc:sldLayoutMkLst>
        </pc:sldLayoutChg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4012706817" sldId="2147484715"/>
          </pc:sldLayoutMkLst>
        </pc:sldLayoutChg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1846727826" sldId="2147484716"/>
          </pc:sldLayoutMkLst>
        </pc:sldLayoutChg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3163100214" sldId="2147484717"/>
          </pc:sldLayoutMkLst>
        </pc:sldLayoutChg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1168671822" sldId="2147484718"/>
          </pc:sldLayoutMkLst>
        </pc:sldLayoutChg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269626984" sldId="2147484719"/>
          </pc:sldLayoutMkLst>
        </pc:sldLayoutChg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1923660894" sldId="2147484720"/>
          </pc:sldLayoutMkLst>
        </pc:sldLayoutChg>
        <pc:sldLayoutChg chg="del">
          <pc:chgData name="Katherine Jones" userId="40023a12-4b60-4b5b-b57f-4815ef4a0af7" providerId="ADAL" clId="{08CA7094-F400-4B88-866B-7DF1C6B72109}" dt="2021-04-01T16:15:41.144" v="294" actId="47"/>
          <pc:sldLayoutMkLst>
            <pc:docMk/>
            <pc:sldMasterMk cId="3046501145" sldId="2147484710"/>
            <pc:sldLayoutMk cId="1070686154" sldId="2147484721"/>
          </pc:sldLayoutMkLst>
        </pc:sldLayoutChg>
      </pc:sldMasterChg>
    </pc:docChg>
  </pc:docChgLst>
  <pc:docChgLst>
    <pc:chgData name="Katherine Jones" userId="40023a12-4b60-4b5b-b57f-4815ef4a0af7" providerId="ADAL" clId="{25DD5209-232F-42F6-B79E-FEDDE4F9AB70}"/>
    <pc:docChg chg="custSel modSld">
      <pc:chgData name="Katherine Jones" userId="40023a12-4b60-4b5b-b57f-4815ef4a0af7" providerId="ADAL" clId="{25DD5209-232F-42F6-B79E-FEDDE4F9AB70}" dt="2021-04-01T17:02:40.778" v="40" actId="5793"/>
      <pc:docMkLst>
        <pc:docMk/>
      </pc:docMkLst>
      <pc:sldChg chg="modSp mod">
        <pc:chgData name="Katherine Jones" userId="40023a12-4b60-4b5b-b57f-4815ef4a0af7" providerId="ADAL" clId="{25DD5209-232F-42F6-B79E-FEDDE4F9AB70}" dt="2021-04-01T17:02:40.778" v="40" actId="5793"/>
        <pc:sldMkLst>
          <pc:docMk/>
          <pc:sldMk cId="679690461" sldId="1278"/>
        </pc:sldMkLst>
        <pc:spChg chg="mod">
          <ac:chgData name="Katherine Jones" userId="40023a12-4b60-4b5b-b57f-4815ef4a0af7" providerId="ADAL" clId="{25DD5209-232F-42F6-B79E-FEDDE4F9AB70}" dt="2021-04-01T17:02:40.778" v="40" actId="5793"/>
          <ac:spMkLst>
            <pc:docMk/>
            <pc:sldMk cId="679690461" sldId="1278"/>
            <ac:spMk id="12291" creationId="{F2E83EF3-3E18-48A2-AE04-5B834D41B3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10DCB12-3FFB-4E56-965A-80EBFF9797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CA99FD7-6847-4E3C-B079-489EA93C032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4CB3BE8-C8D6-4235-879B-E50C73FF43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89CB8E21-1DAA-4367-A964-0B0CC0C9AB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2ADE885-AD11-4550-B142-384756D99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3C724FB-316E-482A-AF6B-D258E32D70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09932E0-52B4-48F6-9CDA-3A4DB7FFCD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51C22CE-4D73-4A13-866B-3CE033AF275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D6734A16-FCF5-4930-8DE0-B9AE856003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3B53F168-B10B-4F55-A738-1D0D0320EA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DFDABC26-3C00-430C-A248-C527D96A7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A446B9-7858-4FD9-AE0A-DC2F9B68D7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DC9731C-4AD9-43B2-BBAC-FE380626F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25CAF-5E15-4447-9D16-05B05772CC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315" name="Rectangle 1026">
            <a:extLst>
              <a:ext uri="{FF2B5EF4-FFF2-40B4-BE49-F238E27FC236}">
                <a16:creationId xmlns:a16="http://schemas.microsoft.com/office/drawing/2014/main" id="{79C3EB3D-6D3A-480D-874E-6351CC4AC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1027">
            <a:extLst>
              <a:ext uri="{FF2B5EF4-FFF2-40B4-BE49-F238E27FC236}">
                <a16:creationId xmlns:a16="http://schemas.microsoft.com/office/drawing/2014/main" id="{8C8FEE1E-2F17-466D-AC6A-11100C6B2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28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1B85FC1E-69BB-491C-AB73-09DA11557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65974-30D4-4AC4-9D3C-48CCB8210C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89E56A4-DA8A-4D57-9383-118836F95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4257ED4-0201-4195-8845-C366C06E2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97B6CE4-D4E7-45C5-B7ED-A83B1DF82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3D960E-0584-47CC-8346-DB23C3389E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93A87472-CF2C-411C-902F-8EA80E68A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7995C8E9-C3B8-4355-AF48-0F3F162F3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/>
          <a:lstStyle/>
          <a:p>
            <a:r>
              <a:rPr lang="en-US" altLang="en-US">
                <a:solidFill>
                  <a:srgbClr val="000000"/>
                </a:solidFill>
              </a:rPr>
              <a:t>Mosses are the bryophytes most closely related to vascular plants.</a:t>
            </a:r>
          </a:p>
          <a:p>
            <a:r>
              <a:rPr lang="en-US" altLang="en-US">
                <a:solidFill>
                  <a:srgbClr val="000000"/>
                </a:solidFill>
              </a:rPr>
              <a:t>We are going to focus on them as our representative bryophyte. </a:t>
            </a:r>
          </a:p>
          <a:p>
            <a:endParaRPr lang="en-US" altLang="en-US">
              <a:solidFill>
                <a:srgbClr val="000000"/>
              </a:solidFill>
            </a:endParaRPr>
          </a:p>
          <a:p>
            <a:r>
              <a:rPr lang="en-US" altLang="en-US" sz="1000">
                <a:solidFill>
                  <a:srgbClr val="000000"/>
                </a:solidFill>
              </a:rPr>
              <a:t>Note, the name Bryophyta 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refers only to one phylum, 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but the informal term 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bryophyte refers to all 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nonvascular plants.</a:t>
            </a:r>
            <a:endParaRPr lang="en-US" altLang="en-US">
              <a:solidFill>
                <a:srgbClr val="000000"/>
              </a:solidFill>
            </a:endParaRPr>
          </a:p>
          <a:p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BECD2EB3-236E-46D4-B64D-E74A9E121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6C0000-B294-4F39-861F-9A1BCE528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E1F006D-D42B-4E58-B9B2-5AB1CD71B7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8CAC290-B664-4832-A7D7-D0D524267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C046FC5C-0FF4-46A0-AD8E-E9D4DDF63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77853-F986-4154-81F8-53084D28BD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1C2B796A-9572-4A56-9521-5DF5FBCDA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51F72C9B-1386-40FE-A6E1-3A007E209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Generally, bryophytes lack</a:t>
            </a:r>
            <a:r>
              <a:rPr lang="en-CA" altLang="en-US"/>
              <a:t> vascular tissue</a:t>
            </a:r>
            <a:r>
              <a:rPr lang="en-US" altLang="en-US"/>
              <a:t> (no phloem or xylem)</a:t>
            </a:r>
            <a:r>
              <a:rPr lang="en-CA" altLang="en-US"/>
              <a:t>. This means that any transport of water and nutrients, both minerals and photosynthetic products throughout the plant must occur by diffusion between cells or through capillary action. </a:t>
            </a:r>
            <a:r>
              <a:rPr lang="en-US" altLang="en-US"/>
              <a:t>Because of this, bryophyte gametophytes are only a few cells thick.</a:t>
            </a:r>
            <a:r>
              <a:rPr lang="en-CA" altLang="en-US"/>
              <a:t> </a:t>
            </a:r>
            <a:r>
              <a:rPr lang="en-US" altLang="en-US"/>
              <a:t>This places </a:t>
            </a:r>
            <a:r>
              <a:rPr lang="en-US" altLang="en-US">
                <a:solidFill>
                  <a:srgbClr val="000000"/>
                </a:solidFill>
              </a:rPr>
              <a:t>all cells close to water and dissolved minerals that diffuse across the tissue. The “leaves” of most mosses lack a cuticle and are only once cell thick, features that enhance water and mineral absorption from the moist environment.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CA" altLang="en-US">
                <a:solidFill>
                  <a:srgbClr val="000000"/>
                </a:solidFill>
              </a:rPr>
              <a:t>In this slide you can see a cross section of the moss stem. Note the leaves coming off the stem. There are three regions in this stem, A single outer layer of cells forms the epidermis. In the very centre of the stem is a region of cells called the central cylinder, and in the region between the central cylinder and the epidermis lies the cortex.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/>
              <a:t>Some bryophytes do have specialized tissues to conduct water, but the cell walls lack lignin, a coating characteristic of the xylem in vascular plants that helps to provide support. </a:t>
            </a:r>
            <a:r>
              <a:rPr lang="en-US" altLang="en-US">
                <a:solidFill>
                  <a:srgbClr val="000000"/>
                </a:solidFill>
              </a:rPr>
              <a:t>The gametophytes of mosses and some liverworts are more “leafy” because they have stemlike structures that bear leaflike appendages.They are not true stems or leaves because they lack lignin-coated vascular cells.</a:t>
            </a:r>
          </a:p>
          <a:p>
            <a:pPr lvl="1"/>
            <a:endParaRPr lang="en-CA" altLang="en-US"/>
          </a:p>
          <a:p>
            <a:r>
              <a:rPr lang="en-US" altLang="en-US">
                <a:solidFill>
                  <a:srgbClr val="000000"/>
                </a:solidFill>
              </a:rPr>
              <a:t>Bryophytes are anchored by tubular cells or filaments of cells, called </a:t>
            </a:r>
            <a:r>
              <a:rPr lang="en-US" altLang="en-US" b="1">
                <a:solidFill>
                  <a:srgbClr val="000000"/>
                </a:solidFill>
              </a:rPr>
              <a:t>rhizoids</a:t>
            </a:r>
            <a:r>
              <a:rPr lang="en-US" altLang="en-US">
                <a:solidFill>
                  <a:srgbClr val="000000"/>
                </a:solidFill>
              </a:rPr>
              <a:t>. Rhizoids are not roots – they lack specialized conducting cells and do not play a primary role in water and mineral absorption. </a:t>
            </a:r>
          </a:p>
          <a:p>
            <a:endParaRPr lang="en-CA" altLang="en-US"/>
          </a:p>
          <a:p>
            <a:endParaRPr lang="en-CA" altLang="en-US"/>
          </a:p>
          <a:p>
            <a:endParaRPr lang="en-CA" altLang="en-US"/>
          </a:p>
          <a:p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24C68B-2006-4002-AD34-7F005CEE79C7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9C298-DE30-4D93-AB70-22BAD43A9F3D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BAE9A-380F-4E5B-838D-E7A90E062913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B6643E-D7C7-4464-9D8B-3D28BDDE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0E9DB3-B1D7-4BD0-8288-C5235917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F32A49-F54E-4E2C-BB7E-43B5AC9A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689D-43D7-422A-9815-01C021F99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49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DDEDF-CCA5-4067-89DF-7900C1B7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C1B87-0C10-4CBE-95C7-DAB7E4B0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58701-1FC4-4F42-A0B8-BBAA54B2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360A-6F38-4D4D-BE38-A17A1E887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54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E1CD8B-D5D5-4161-B437-1A74DEA0A351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DD0715-3499-4DE1-83F4-13EDD1F1659C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D44A2C1-367D-414F-9253-EADDE9AA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3A6D24F-62EC-4B30-9D24-F3D8049D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BA748E-809D-4C83-A35E-F8FD3853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ECD9-4558-4F30-83BA-7E31C1EC8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26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D98176-6230-4C03-B9B3-8961843AA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9125A4-C0F6-4ED3-9470-A1AC57D45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F30A8C-70E7-4BC7-8D9A-E665CDD9F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F5CF3C-7467-4DBD-98A4-BD7FDBFC1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E28F26-167B-471C-AD03-7D1B2B8D1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44CD8E-4A5D-4F07-9A21-0DAF8159F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CBD65-4563-49E2-AE1B-8BFDF348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EC896E7-1CE8-4D29-9EEE-7EF7FD991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01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B73A97-D498-4230-8453-959738E80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A435F1-F934-4D03-8DCF-EBFCFEC56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B68C88-B8E3-4143-A51C-903BFBDF5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38C6083-8D81-408C-8F07-1F84E6C38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4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A9527-0491-4B45-9310-05F080437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5CD0-6541-4F7C-8EC7-68EB4312A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94BD3-286A-4E9A-B880-358098FA49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2168B69-0741-47F4-A60F-80D641240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23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FB4901-506F-4E80-A9C2-649ECB099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131AC3-4579-47C0-8082-727B9E100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280261-43A8-4C6E-952F-83EB0125F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B8F7D84-E4A5-4EB6-91E0-47306081C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65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5F28CE-3CE9-4D9A-B8BB-E5F10F4EC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32D857-0350-4AEE-B2B8-47FD68577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7B17B1-1C27-4C70-9C84-BDD7A3FC1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1BD7EA8-F71A-4440-9ECB-9013016D7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0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BB08DC-DA54-4E1D-9B50-8CC837ED57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67DFB6-445F-44A1-BC6F-5153D1A91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11EBDB-0D0D-4E6D-ADDC-6156FC9FE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B444FB0-FAF1-48AA-A64B-E9C4C0EBB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916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6B052-2A44-444A-910D-AB8CD5DC6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A23DE-D1EF-48B1-A3E3-D774E0DAB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FD5EF-66BA-40AE-85C9-17DEE1EE3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B6D4A84-EB73-4325-8FAA-47285C1FB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9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1C28C-8B78-4BE6-A3E3-65302695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976C5-0D65-4B8A-85E9-971352AE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6258-9611-4238-A190-8E6DF57A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8C0B-00C7-4BFF-9E84-C843D962E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30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AA32C-905C-4891-9731-DD31A8424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E630E-5062-4363-BB82-6E02BE3BA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3A224-30E4-4B53-BED1-82A1A3B471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502D2E5-D0C3-45A8-ABDE-77FAF35B2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393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84C65-9E53-4ADC-B3E6-2C81BC0B2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D1DE96-25A9-4FE4-9F56-2D64812BC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7AFA7B-90F1-4B46-B3E0-5711FB4B7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C6F7376-32A2-4FEC-B949-234316039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A191F9-52DC-49CC-BEE9-42135DE6E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E8A536-CA4D-47B3-B0E6-92EAD4FFE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D781C2-6C71-4149-8E9F-9C4224660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121DA96-6A37-4C4B-8A66-9B9DAD201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96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8E9F5-489C-4FAE-81DB-770C20F2B3F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22745C-EADE-4E66-B753-FDFF2CAA38EB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11EA8C-7526-4880-9AF5-B53F449447C5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F3AAEC-5453-4A62-AAE1-B516C76D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8E0A20-6E1D-46CA-A03E-80D1EB4B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9240F9-BEB5-4846-843E-F271F7C9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347F-17D8-4FE2-A7DA-DCAEC1D85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58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AABAC-25D4-4881-8829-6FD01691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B49F2C-AB2E-4E32-A2B3-AD9255C6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119F64-5843-498B-BC72-E7144ECF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EC8E-E722-4DBF-94EF-338CAAB56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01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D88C6B-DD17-4F48-A5E1-C1BFE8FC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0B6330-EDC3-489F-B12F-443E7B02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53E60E-451C-48F5-B82F-B40D807C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AD2C-E531-468B-915B-9DD7C17E4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29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4F82B0-C5F1-4D2C-9F41-48B78584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4FFC94-0344-429C-9720-1AE6EFE4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3F2D0F-C213-45F8-99A6-85D1E5BF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D642-A836-4A11-AC9F-5B9937CF8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63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8D870-AF83-4D3E-8116-D4967D77BAB3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D3E2C6-DF7A-46BB-BA7E-4E788D1C14B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61DAC29-E1A5-48B2-9ABC-ACF19F8A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717DD3D-774E-4DD4-BE10-03EF20D5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281255A-0EB3-4BFC-9233-39DCAC63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21B8-1046-40DF-8ABC-15373FC3B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20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C97849-E7E7-4904-9892-C90F1F479B20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4B274-5A64-4E6B-A7A7-9B4C1F492764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3AFC13F-60BC-42BA-A455-FB95657F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82F35D-AC57-4295-A5A2-64A7A58C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A810B4-5595-4EDB-BD4E-C1DAD917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695DDD-DD86-436D-89FF-D523C39E4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56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DDC8D0-0D26-4C39-8B5C-D07217B3C995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288DE-18DB-4481-9BF2-7CAF6D8FB33F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FCE4A86-F9EC-4EB0-BB46-F36BBFA2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008FD7E-566C-4D9C-8713-7B744587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A4B63BB-F316-4D6A-823E-E9FEBE65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0ABA-C683-498C-8A0C-33B09AEE7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3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AB990D-27E6-4E76-9FB1-7A6B4ADFE5C8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3459EE-B135-4AF0-B0CC-AA271575CF4C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F1E10-5E31-417F-A80D-6F948D9B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257C4997-CB5A-4D56-8DD0-4E01D515F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1CF58-AC9F-454F-B68F-072B0DEC5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A05D0-B0E5-43D5-AAD2-E714896F9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EDDE9-D655-4911-B26A-AAA8F6BFF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83892DA-91CF-48D1-90A6-D0A1551BD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301269-8980-4694-9645-D871E7460407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0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2D3F6C4-9B05-43B9-B924-D942DE1BD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59DE9E9-A93F-44E5-A2B2-6C23C1CB2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7E6C31-8B52-45D0-A974-E7BC8DD196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365B64-3D96-4E4F-AB28-AD5B97F8EF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F6EE51-00A0-4D2B-BAC5-31914BB6E6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3420C974-AE0F-483F-94FE-D60D7817A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2195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>
            <a:extLst>
              <a:ext uri="{FF2B5EF4-FFF2-40B4-BE49-F238E27FC236}">
                <a16:creationId xmlns:a16="http://schemas.microsoft.com/office/drawing/2014/main" id="{F2E83EF3-3E18-48A2-AE04-5B834D41B3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79" y="1981200"/>
            <a:ext cx="5164137" cy="41148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</a:rPr>
              <a:t>“Mosses” are: 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non-vascular plants (i.e. Bryophytes)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They lack seeds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Grouped into three taxonomic groups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Liverworts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Hornworts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</a:rPr>
              <a:t>Mosses 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384175" lvl="2" indent="0" eaLnBrk="1" hangingPunct="1"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200" dirty="0">
              <a:latin typeface="Arial" panose="020B0604020202020204" pitchFamily="34" charset="0"/>
            </a:endParaRPr>
          </a:p>
          <a:p>
            <a:pPr lvl="3" eaLnBrk="1" hangingPunct="1"/>
            <a:endParaRPr lang="en-US" altLang="en-US" sz="2000" dirty="0">
              <a:latin typeface="Arial" panose="020B0604020202020204" pitchFamily="34" charset="0"/>
            </a:endParaRPr>
          </a:p>
          <a:p>
            <a:pPr lvl="2" eaLnBrk="1" hangingPunct="1"/>
            <a:endParaRPr lang="en-US" altLang="en-US" sz="2000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lvl="2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2292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00E7CF-CA01-4946-94E8-ECA17F1CB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70" y="4519082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>
            <a:extLst>
              <a:ext uri="{FF2B5EF4-FFF2-40B4-BE49-F238E27FC236}">
                <a16:creationId xmlns:a16="http://schemas.microsoft.com/office/drawing/2014/main" id="{C973AF1A-D22A-45F2-BCAB-3F1ED81EE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77000"/>
            <a:ext cx="392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Katherine Jones, Biology, CBU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46B6DA-E222-4841-83B9-459B20B6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2563"/>
            <a:ext cx="7543800" cy="1449387"/>
          </a:xfrm>
        </p:spPr>
        <p:txBody>
          <a:bodyPr>
            <a:normAutofit/>
          </a:bodyPr>
          <a:lstStyle/>
          <a:p>
            <a:r>
              <a:rPr lang="en-CA" dirty="0"/>
              <a:t>What are mosses and how can we harvest them safely?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7F9A21-7026-4F2A-9E16-614011755D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87" y="2865116"/>
            <a:ext cx="1624965" cy="1653966"/>
          </a:xfrm>
          <a:prstGeom prst="rect">
            <a:avLst/>
          </a:prstGeom>
        </p:spPr>
      </p:pic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9B189A6D-C0DE-4E18-BD05-5CCCE897B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69" y="2229747"/>
            <a:ext cx="1447800" cy="3803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7964B6-A108-46A3-9F2E-AA2DFB67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63076"/>
            <a:ext cx="1703348" cy="22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630CEE-FA81-4A58-ACC5-3F537F3F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32" y="4081607"/>
            <a:ext cx="1314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9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fe - Evolution and the history of life on Earth | Britannica">
            <a:extLst>
              <a:ext uri="{FF2B5EF4-FFF2-40B4-BE49-F238E27FC236}">
                <a16:creationId xmlns:a16="http://schemas.microsoft.com/office/drawing/2014/main" id="{840386F0-B908-411A-AE9A-3C69B6BB2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nt Divisions: Mosses, Liverworts and Hornworts | Tentative Plant  Scientist">
            <a:extLst>
              <a:ext uri="{FF2B5EF4-FFF2-40B4-BE49-F238E27FC236}">
                <a16:creationId xmlns:a16="http://schemas.microsoft.com/office/drawing/2014/main" id="{6CCB4327-EE4B-44AE-8BB8-A0931167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352800" cy="14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B303AD-7541-4B93-A063-9C39F1FC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711"/>
            <a:ext cx="9144000" cy="61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65036FC-5B54-46EB-8DD1-3CD1CA120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Mosses (Bryophyta)</a:t>
            </a:r>
            <a:endParaRPr lang="en-US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8CE163A-5C77-4A3A-B69F-1FFFC62A0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6172200" cy="4114800"/>
          </a:xfrm>
        </p:spPr>
        <p:txBody>
          <a:bodyPr/>
          <a:lstStyle/>
          <a:p>
            <a:pPr eaLnBrk="1" hangingPunct="1"/>
            <a:r>
              <a:rPr lang="en-US" altLang="en-US"/>
              <a:t>Most closely related to vascular plants</a:t>
            </a:r>
          </a:p>
          <a:p>
            <a:pPr eaLnBrk="1" hangingPunct="1"/>
            <a:r>
              <a:rPr lang="en-US" altLang="en-US"/>
              <a:t>Usually form a spongy mat</a:t>
            </a:r>
          </a:p>
          <a:p>
            <a:pPr eaLnBrk="1" hangingPunct="1"/>
            <a:r>
              <a:rPr lang="en-US" altLang="en-US"/>
              <a:t>Photosynthesis in small stem-like and leaf-like structures</a:t>
            </a:r>
          </a:p>
          <a:p>
            <a:pPr eaLnBrk="1" hangingPunct="1"/>
            <a:endParaRPr lang="en-US" altLang="en-US"/>
          </a:p>
        </p:txBody>
      </p:sp>
      <p:pic>
        <p:nvPicPr>
          <p:cNvPr id="69636" name="Picture 4" descr="mosclump">
            <a:extLst>
              <a:ext uri="{FF2B5EF4-FFF2-40B4-BE49-F238E27FC236}">
                <a16:creationId xmlns:a16="http://schemas.microsoft.com/office/drawing/2014/main" id="{E043A1A7-F9D2-4133-BAAD-4418E247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801211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https://encrypted-tbn2.gstatic.com/images?q=tbn:ANd9GcSRwHyXs46MeF-_fNgL9fnsIzsTxc4WhEgp5WQ-TOczWUnyEJOy">
            <a:extLst>
              <a:ext uri="{FF2B5EF4-FFF2-40B4-BE49-F238E27FC236}">
                <a16:creationId xmlns:a16="http://schemas.microsoft.com/office/drawing/2014/main" id="{306DD9E4-F5D4-4EAA-B065-EF914707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4EB3317-BD17-4F27-840A-626DD31C1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06" y="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Adaptations for life on land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43F175C-3F37-4E99-992F-48FE17263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1105795"/>
            <a:ext cx="8153400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1. Waxy cuticle - </a:t>
            </a:r>
            <a:r>
              <a:rPr lang="en-US" altLang="en-US" sz="2400" dirty="0"/>
              <a:t>Prevents drying out</a:t>
            </a:r>
          </a:p>
          <a:p>
            <a:pPr marL="57150" indent="0" eaLnBrk="1" hangingPunct="1">
              <a:buNone/>
            </a:pPr>
            <a:r>
              <a:rPr lang="en-US" altLang="en-US" sz="2800" dirty="0"/>
              <a:t>2. Fertilized eggs - </a:t>
            </a:r>
            <a:r>
              <a:rPr lang="en-US" altLang="en-US" sz="2400" dirty="0"/>
              <a:t>protected within parent tissue</a:t>
            </a:r>
          </a:p>
          <a:p>
            <a:pPr marL="609600" indent="-609600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D5C6D50-73CB-4280-AC18-ED3D03802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 t="59259" r="15161" b="2963"/>
          <a:stretch/>
        </p:blipFill>
        <p:spPr bwMode="auto">
          <a:xfrm>
            <a:off x="4038600" y="4507164"/>
            <a:ext cx="3525573" cy="21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img-aws.ehowcdn.com/default/cme/cme_public_images/www_ehow_com/photos.demandstudios.com/61/91/fotolia_348794_XS.jpg">
            <a:extLst>
              <a:ext uri="{FF2B5EF4-FFF2-40B4-BE49-F238E27FC236}">
                <a16:creationId xmlns:a16="http://schemas.microsoft.com/office/drawing/2014/main" id="{32504FBB-194E-4CE7-8FF9-ED9FF94F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r="21220"/>
          <a:stretch>
            <a:fillRect/>
          </a:stretch>
        </p:blipFill>
        <p:spPr bwMode="auto">
          <a:xfrm>
            <a:off x="1887618" y="3311362"/>
            <a:ext cx="23764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oss Anatomy">
            <a:extLst>
              <a:ext uri="{FF2B5EF4-FFF2-40B4-BE49-F238E27FC236}">
                <a16:creationId xmlns:a16="http://schemas.microsoft.com/office/drawing/2014/main" id="{0C874257-F51F-4075-9686-81415B7C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133600"/>
            <a:ext cx="2825750" cy="23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oss anatomy scientific diagram by lizzie Harper natural history  illustration botanical illustration of M… | Botanical illustration,  Botanical, Science illustration">
            <a:extLst>
              <a:ext uri="{FF2B5EF4-FFF2-40B4-BE49-F238E27FC236}">
                <a16:creationId xmlns:a16="http://schemas.microsoft.com/office/drawing/2014/main" id="{58552863-5641-4BBA-8E13-B60B7E37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9" y="2568575"/>
            <a:ext cx="172085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5DCDCF8-C295-4CE3-9500-9C2384517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/>
              <a:t>Still need wet habitats</a:t>
            </a:r>
            <a:endParaRPr lang="en-US" altLang="en-US" dirty="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F15C65D-2D59-4413-BDF8-EC5A1DBEF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610600" cy="4114800"/>
          </a:xfrm>
        </p:spPr>
        <p:txBody>
          <a:bodyPr/>
          <a:lstStyle/>
          <a:p>
            <a:pPr marL="0" indent="0" defTabSz="584200" eaLnBrk="1" hangingPunct="1">
              <a:buNone/>
              <a:defRPr/>
            </a:pPr>
            <a:r>
              <a:rPr lang="en-US" altLang="en-US" dirty="0"/>
              <a:t>1. no vascular tissue</a:t>
            </a:r>
          </a:p>
          <a:p>
            <a:pPr marL="990600" lvl="1" indent="-609600" defTabSz="584200" eaLnBrk="1" hangingPunct="1">
              <a:buFontTx/>
              <a:buChar char="•"/>
              <a:defRPr/>
            </a:pPr>
            <a:r>
              <a:rPr lang="en-US" altLang="en-US" dirty="0"/>
              <a:t>Xylem, if present, lack lignin</a:t>
            </a:r>
          </a:p>
          <a:p>
            <a:pPr marL="990600" lvl="1" indent="-609600" defTabSz="584200" eaLnBrk="1" hangingPunct="1">
              <a:buFontTx/>
              <a:buChar char="•"/>
              <a:defRPr/>
            </a:pPr>
            <a:r>
              <a:rPr lang="en-US" altLang="en-US" dirty="0"/>
              <a:t>Rhizoids, not roots </a:t>
            </a:r>
            <a:r>
              <a:rPr lang="en-US" altLang="en-US" dirty="0">
                <a:sym typeface="Wingdings" panose="05000000000000000000" pitchFamily="2" charset="2"/>
              </a:rPr>
              <a:t> need to always be wet</a:t>
            </a:r>
            <a:endParaRPr lang="en-US" altLang="en-US" dirty="0"/>
          </a:p>
          <a:p>
            <a:pPr marL="685800" indent="-685800" defTabSz="584200" eaLnBrk="1" hangingPunct="1">
              <a:buFontTx/>
              <a:buAutoNum type="arabicPeriod" startAt="3"/>
              <a:defRPr/>
            </a:pPr>
            <a:r>
              <a:rPr lang="en-US" altLang="en-US" dirty="0"/>
              <a:t>Lack woody tissue for support</a:t>
            </a:r>
          </a:p>
          <a:p>
            <a:pPr marL="400050" lvl="1" indent="0" defTabSz="584200" eaLnBrk="1" hangingPunct="1">
              <a:buFontTx/>
              <a:buNone/>
              <a:defRPr/>
            </a:pPr>
            <a:r>
              <a:rPr lang="en-US" altLang="en-US" dirty="0"/>
              <a:t>- Therefore always low to the ground (like carpet)</a:t>
            </a:r>
          </a:p>
          <a:p>
            <a:pPr marL="685800" indent="-685800" defTabSz="584200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75FC-2D11-4B28-BDF9-BFC19F88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Harvesting Etiquette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2FB5A-A800-4F93-ACB6-DA1A6120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Take only what you need</a:t>
            </a:r>
          </a:p>
          <a:p>
            <a:r>
              <a:rPr lang="en-CA" dirty="0"/>
              <a:t>Take a little bit of the soil or decaying tree bark along with the moss</a:t>
            </a:r>
          </a:p>
          <a:p>
            <a:r>
              <a:rPr lang="en-CA" dirty="0"/>
              <a:t>Minimize disturbance</a:t>
            </a:r>
          </a:p>
          <a:p>
            <a:endParaRPr lang="en-CA" dirty="0"/>
          </a:p>
          <a:p>
            <a:r>
              <a:rPr lang="en-CA" dirty="0"/>
              <a:t>Great for projects: Make an Earth Moss Ball, and build a Class Terrarium</a:t>
            </a:r>
          </a:p>
        </p:txBody>
      </p:sp>
    </p:spTree>
    <p:extLst>
      <p:ext uri="{BB962C8B-B14F-4D97-AF65-F5344CB8AC3E}">
        <p14:creationId xmlns:p14="http://schemas.microsoft.com/office/powerpoint/2010/main" val="19150748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5_blue background mart">
  <a:themeElements>
    <a:clrScheme name="3_blue background mar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blue background mart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ue background mar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ue background mar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 background mar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 background mar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 background ma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 background ma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ue background ma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500</Words>
  <Application>Microsoft Office PowerPoint</Application>
  <PresentationFormat>On-screen Show (4:3)</PresentationFormat>
  <Paragraphs>50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Unicode MS</vt:lpstr>
      <vt:lpstr>Calibri</vt:lpstr>
      <vt:lpstr>Calibri Light</vt:lpstr>
      <vt:lpstr>Retrospect</vt:lpstr>
      <vt:lpstr>5_blue background mart</vt:lpstr>
      <vt:lpstr>What are mosses and how can we harvest them safely? </vt:lpstr>
      <vt:lpstr>PowerPoint Presentation</vt:lpstr>
      <vt:lpstr>PowerPoint Presentation</vt:lpstr>
      <vt:lpstr>Mosses (Bryophyta)</vt:lpstr>
      <vt:lpstr>Adaptations for life on land</vt:lpstr>
      <vt:lpstr>Still need wet habitats</vt:lpstr>
      <vt:lpstr>Harvesting Etiquette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1601 Week 8 – Segment 1 PLANTS</dc:title>
  <dc:creator>katherine jones</dc:creator>
  <cp:lastModifiedBy>Katherine Jones</cp:lastModifiedBy>
  <cp:revision>2</cp:revision>
  <dcterms:created xsi:type="dcterms:W3CDTF">2020-10-29T17:32:26Z</dcterms:created>
  <dcterms:modified xsi:type="dcterms:W3CDTF">2021-04-01T17:02:42Z</dcterms:modified>
</cp:coreProperties>
</file>